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74" r:id="rId29"/>
    <p:sldId id="275" r:id="rId3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08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170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0841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052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1074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3478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3731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288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59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00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958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926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145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518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480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170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991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942A81-FDAB-48AB-B43E-CA1AD601AF84}" type="datetimeFigureOut">
              <a:rPr lang="sl-SI" smtClean="0"/>
              <a:t>30. 04. 2020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713916C-8A5E-4BD8-B3BF-4F8A6D00921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9987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/>
              <a:t>NASTANEK</a:t>
            </a:r>
            <a:r>
              <a:rPr lang="sl-SI" b="1" dirty="0" smtClean="0"/>
              <a:t> </a:t>
            </a:r>
            <a:r>
              <a:rPr lang="sl-SI" b="1" dirty="0" smtClean="0"/>
              <a:t>ŽIVLJENJA NA ZEMLJI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8000" dirty="0" smtClean="0"/>
              <a:t>KVIZ</a:t>
            </a:r>
            <a:endParaRPr lang="sl-SI" sz="8000" dirty="0"/>
          </a:p>
        </p:txBody>
      </p:sp>
      <p:sp>
        <p:nvSpPr>
          <p:cNvPr id="4" name="Petkotnik 3">
            <a:hlinkClick r:id="" action="ppaction://hlinkshowjump?jump=nextslide"/>
          </p:cNvPr>
          <p:cNvSpPr/>
          <p:nvPr/>
        </p:nvSpPr>
        <p:spPr>
          <a:xfrm>
            <a:off x="2725783" y="5257800"/>
            <a:ext cx="5799908" cy="71628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dirty="0" smtClean="0"/>
              <a:t>ZAČETEK</a:t>
            </a:r>
            <a:endParaRPr lang="sl-SI" sz="36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93" y="1708648"/>
            <a:ext cx="3910095" cy="261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60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40078" y="66415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Kaj je zunanje ogrodje?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hrbtenica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4" name="Zaokroži kota na isti strani pravokotnika 3">
            <a:hlinkClick r:id="" action="ppaction://hlinkshowjump?jump=nextslide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apnenčasta hišica</a:t>
            </a:r>
            <a:endParaRPr lang="sl-SI" dirty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hrbtenjača </a:t>
            </a:r>
            <a:endParaRPr lang="sl-SI" dirty="0"/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okostje</a:t>
            </a:r>
            <a:endParaRPr lang="sl-SI" dirty="0"/>
          </a:p>
        </p:txBody>
      </p:sp>
      <p:pic>
        <p:nvPicPr>
          <p:cNvPr id="4098" name="Picture 2" descr="Slika:Nautilus profile.jpg - Wikipedija, prosta enciklopedi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43" y="3534083"/>
            <a:ext cx="2196690" cy="164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2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4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Za življenje na kopnem so živa bitja potrebovala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kožuh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kremplje</a:t>
            </a:r>
            <a:endParaRPr lang="sl-SI" dirty="0"/>
          </a:p>
        </p:txBody>
      </p:sp>
      <p:sp>
        <p:nvSpPr>
          <p:cNvPr id="5" name="Zaokroži kota na isti strani pravokotnika 4">
            <a:hlinkClick r:id="" action="ppaction://hlinkshowjump?jump=nextslide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pljuča </a:t>
            </a:r>
            <a:endParaRPr lang="sl-SI" dirty="0"/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zobovje</a:t>
            </a:r>
            <a:endParaRPr lang="sl-SI" dirty="0"/>
          </a:p>
        </p:txBody>
      </p:sp>
      <p:pic>
        <p:nvPicPr>
          <p:cNvPr id="5122" name="Picture 2" descr="V drugem okolju drugačno življenj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983" y="3631474"/>
            <a:ext cx="2184650" cy="165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8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5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Kaj pomeni boj za obstanek?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" action="ppaction://hlinkshowjump?jump=nextslide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Borbo med živimi bitji za preživetje</a:t>
            </a:r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Borbo med plenilci in plenom</a:t>
            </a:r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Kdor ostane zadnji</a:t>
            </a:r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Borbo med ljudmi za zaslužek</a:t>
            </a:r>
          </a:p>
        </p:txBody>
      </p:sp>
      <p:pic>
        <p:nvPicPr>
          <p:cNvPr id="6146" name="Picture 2" descr="Ptice jezer, njihova vrnitev – Mestni kino Ptu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907" y="3990566"/>
            <a:ext cx="2254726" cy="12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7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>
            <a:hlinkClick r:id="" action="ppaction://hlinkshowjump?jump=nextslide"/>
          </p:cNvPr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9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Človek se razvije iz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risa in leoparda</a:t>
            </a:r>
          </a:p>
          <a:p>
            <a:endParaRPr lang="sl-SI" dirty="0" smtClean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človeka in koale</a:t>
            </a:r>
          </a:p>
          <a:p>
            <a:endParaRPr lang="sl-SI" dirty="0" smtClean="0"/>
          </a:p>
        </p:txBody>
      </p:sp>
      <p:sp>
        <p:nvSpPr>
          <p:cNvPr id="5" name="Zaokroži kota na isti strani pravokotnika 4"/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človeka in dinozavra</a:t>
            </a: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380512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Skupnega prednika človeka in šimpanza</a:t>
            </a:r>
          </a:p>
          <a:p>
            <a:endParaRPr lang="sl-SI" dirty="0" smtClean="0"/>
          </a:p>
        </p:txBody>
      </p:sp>
      <p:pic>
        <p:nvPicPr>
          <p:cNvPr id="7170" name="Picture 2" descr="Ali vse življenjske oblike izvirajo iz skupnega prednika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926" y="3631474"/>
            <a:ext cx="2364376" cy="143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7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Kaj so fosili?</a:t>
            </a:r>
            <a:endParaRPr lang="sl-SI" sz="4800" dirty="0"/>
          </a:p>
        </p:txBody>
      </p:sp>
      <p:sp>
        <p:nvSpPr>
          <p:cNvPr id="9" name="Zaokroži kota na isti strani pravokotnika 8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Okostje živega bitja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10" name="Zaokroži kota na isti strani pravokotnika 9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  <a:hlinkClick r:id="rId2" action="ppaction://hlinksldjump"/>
              </a:rPr>
              <a:t>Diapozitiv 29</a:t>
            </a:r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Prazgodovinska umetnost</a:t>
            </a:r>
            <a:endParaRPr lang="sl-SI" dirty="0" smtClean="0"/>
          </a:p>
        </p:txBody>
      </p:sp>
      <p:sp>
        <p:nvSpPr>
          <p:cNvPr id="11" name="Zaokroži kota na isti strani pravokotnika 10"/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Okameneli ostanki ogrodij živih bitij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12" name="Zaokroži kota na isti strani pravokotnika 11">
            <a:hlinkClick r:id="" action="ppaction://hlinkshowjump?jump=nextslide"/>
          </p:cNvPr>
          <p:cNvSpPr/>
          <p:nvPr/>
        </p:nvSpPr>
        <p:spPr>
          <a:xfrm>
            <a:off x="7380512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Enocelična </a:t>
            </a:r>
            <a:r>
              <a:rPr lang="sl-SI" dirty="0" smtClean="0">
                <a:solidFill>
                  <a:schemeClr val="tx1"/>
                </a:solidFill>
                <a:hlinkClick r:id="rId2" action="ppaction://hlinksldjump"/>
              </a:rPr>
              <a:t>bitja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pic>
        <p:nvPicPr>
          <p:cNvPr id="1026" name="Picture 2" descr="Lovci na jurske fosi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696" y="3631474"/>
            <a:ext cx="2180606" cy="149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04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0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Kdaj se je razvilo življenje na Zemlji?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" action="ppaction://hlinkshowjump?jump=nextslide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milijardami</a:t>
            </a:r>
            <a:r>
              <a:rPr lang="sl-SI" dirty="0">
                <a:solidFill>
                  <a:srgbClr val="FFFF00"/>
                </a:solidFill>
              </a:rPr>
              <a:t> </a:t>
            </a:r>
            <a:r>
              <a:rPr lang="sl-SI" dirty="0" smtClean="0">
                <a:solidFill>
                  <a:srgbClr val="FFFF00"/>
                </a:solidFill>
              </a:rPr>
              <a:t>let</a:t>
            </a:r>
            <a:endParaRPr lang="sl-SI" dirty="0">
              <a:solidFill>
                <a:srgbClr val="FFFF00"/>
              </a:solidFill>
            </a:endParaRPr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stoletji</a:t>
            </a:r>
            <a:endParaRPr lang="sl-SI" dirty="0">
              <a:solidFill>
                <a:srgbClr val="FFFF00"/>
              </a:solidFill>
            </a:endParaRPr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leti </a:t>
            </a:r>
            <a:endParaRPr lang="sl-SI" dirty="0">
              <a:solidFill>
                <a:srgbClr val="FFFF00"/>
              </a:solidFill>
            </a:endParaRPr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3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FF00"/>
                </a:solidFill>
              </a:rPr>
              <a:t>Pred več desetletji</a:t>
            </a:r>
            <a:endParaRPr lang="sl-SI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Fosili so lahko: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" action="ppaction://hlinkshowjump?jump=nextslide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rastline in živali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relief</a:t>
            </a:r>
            <a:endParaRPr lang="sl-SI" dirty="0" smtClean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>
                <a:solidFill>
                  <a:schemeClr val="tx1"/>
                </a:solidFill>
              </a:rPr>
              <a:t>s</a:t>
            </a:r>
            <a:r>
              <a:rPr lang="sl-SI" dirty="0" smtClean="0">
                <a:solidFill>
                  <a:schemeClr val="tx1"/>
                </a:solidFill>
              </a:rPr>
              <a:t>tarejši ljudje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rId2" action="ppaction://hlinksldjump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predmeti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pic>
        <p:nvPicPr>
          <p:cNvPr id="2050" name="Picture 2" descr="Što su fosili - Wish ma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379" y="3640182"/>
            <a:ext cx="2081800" cy="156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7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Živi fosili so živa bitja, ki: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>
                <a:solidFill>
                  <a:schemeClr val="tx1"/>
                </a:solidFill>
              </a:rPr>
              <a:t>n</a:t>
            </a:r>
            <a:r>
              <a:rPr lang="sl-SI" dirty="0" smtClean="0">
                <a:solidFill>
                  <a:schemeClr val="tx1"/>
                </a:solidFill>
              </a:rPr>
              <a:t>iso obstajala v preteklosti.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/>
              <a:t>s</a:t>
            </a:r>
            <a:r>
              <a:rPr lang="sl-SI" dirty="0" smtClean="0"/>
              <a:t>o v sedanjosti čisto drugačna kot nekoč.</a:t>
            </a:r>
            <a:endParaRPr lang="sl-SI" dirty="0" smtClean="0"/>
          </a:p>
        </p:txBody>
      </p:sp>
      <p:sp>
        <p:nvSpPr>
          <p:cNvPr id="5" name="Zaokroži kota na isti strani pravokotnika 4">
            <a:hlinkClick r:id="" action="ppaction://hlinkshowjump?jump=nextslide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se skoraj niso spreminjala.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>
                <a:solidFill>
                  <a:schemeClr val="tx1"/>
                </a:solidFill>
              </a:rPr>
              <a:t>n</a:t>
            </a:r>
            <a:r>
              <a:rPr lang="sl-SI" dirty="0" smtClean="0">
                <a:solidFill>
                  <a:schemeClr val="tx1"/>
                </a:solidFill>
              </a:rPr>
              <a:t>e obstajajo v sedanjosti.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pic>
        <p:nvPicPr>
          <p:cNvPr id="3074" name="Picture 2" descr="Živi fosili – ujetniki preteklos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169" y="3864587"/>
            <a:ext cx="2156810" cy="120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3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Najbolj znana žival, ki je živi fosil je</a:t>
            </a:r>
            <a:endParaRPr lang="sl-SI" sz="4800" dirty="0"/>
          </a:p>
        </p:txBody>
      </p:sp>
      <p:sp>
        <p:nvSpPr>
          <p:cNvPr id="3" name="Zaokroži kota na isti strani pravokotnika 2"/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morska vetrnica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kljunaš</a:t>
            </a:r>
            <a:endParaRPr lang="sl-SI" dirty="0" smtClean="0"/>
          </a:p>
        </p:txBody>
      </p:sp>
      <p:sp>
        <p:nvSpPr>
          <p:cNvPr id="5" name="Zaokroži kota na isti strani pravokotnika 4"/>
          <p:cNvSpPr/>
          <p:nvPr/>
        </p:nvSpPr>
        <p:spPr>
          <a:xfrm>
            <a:off x="716279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kuščar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dinozaver</a:t>
            </a:r>
            <a:endParaRPr lang="sl-SI" dirty="0" smtClean="0">
              <a:solidFill>
                <a:schemeClr val="tx1"/>
              </a:solidFill>
            </a:endParaRPr>
          </a:p>
        </p:txBody>
      </p:sp>
      <p:sp>
        <p:nvSpPr>
          <p:cNvPr id="7" name="AutoShape 2" descr="Živi fosi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4100" name="Picture 4" descr="Živi fosi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931" y="3944381"/>
            <a:ext cx="1981199" cy="14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87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Najbolj znana rastlina, ki je živi fosil je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mango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792480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dirty="0" smtClean="0">
              <a:solidFill>
                <a:schemeClr val="tx1"/>
              </a:solidFill>
            </a:endParaRPr>
          </a:p>
          <a:p>
            <a:r>
              <a:rPr lang="sl-SI" dirty="0" smtClean="0"/>
              <a:t>marakuja</a:t>
            </a:r>
            <a:endParaRPr lang="sl-SI" dirty="0" smtClean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trpotec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1" y="3156857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dirty="0" smtClean="0">
                <a:solidFill>
                  <a:schemeClr val="tx1"/>
                </a:solidFill>
              </a:rPr>
              <a:t>ginko</a:t>
            </a:r>
            <a:endParaRPr lang="sl-SI" dirty="0" smtClean="0">
              <a:solidFill>
                <a:schemeClr val="tx1"/>
              </a:solidFill>
            </a:endParaRPr>
          </a:p>
          <a:p>
            <a:endParaRPr lang="sl-SI" dirty="0" smtClean="0"/>
          </a:p>
        </p:txBody>
      </p:sp>
      <p:pic>
        <p:nvPicPr>
          <p:cNvPr id="5122" name="Picture 2" descr="Živi fosil - Wikipedija, prosta enciklopedi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628" y="4021046"/>
            <a:ext cx="1849302" cy="138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83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3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2377440" y="1950720"/>
            <a:ext cx="7419703" cy="23338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8800" dirty="0" smtClean="0"/>
              <a:t>KONEC</a:t>
            </a:r>
            <a:endParaRPr lang="sl-SI" sz="8800" dirty="0"/>
          </a:p>
        </p:txBody>
      </p:sp>
    </p:spTree>
    <p:extLst>
      <p:ext uri="{BB962C8B-B14F-4D97-AF65-F5344CB8AC3E}">
        <p14:creationId xmlns:p14="http://schemas.microsoft.com/office/powerpoint/2010/main" val="30113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prekinitev 1"/>
          <p:cNvSpPr/>
          <p:nvPr/>
        </p:nvSpPr>
        <p:spPr>
          <a:xfrm>
            <a:off x="1689463" y="1149531"/>
            <a:ext cx="8133806" cy="138466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dirty="0" smtClean="0"/>
              <a:t>UPS, NAPAČNO!</a:t>
            </a:r>
            <a:endParaRPr lang="sl-SI" sz="6000" dirty="0"/>
          </a:p>
        </p:txBody>
      </p:sp>
      <p:sp>
        <p:nvSpPr>
          <p:cNvPr id="3" name="Leva puščica 2">
            <a:hlinkClick r:id="rId2" action="ppaction://hlinksldjump"/>
          </p:cNvPr>
          <p:cNvSpPr/>
          <p:nvPr/>
        </p:nvSpPr>
        <p:spPr>
          <a:xfrm>
            <a:off x="2194560" y="3936274"/>
            <a:ext cx="6435634" cy="23164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smtClean="0"/>
              <a:t>VRNI </a:t>
            </a:r>
            <a:r>
              <a:rPr lang="sl-SI" sz="4800" dirty="0" smtClean="0"/>
              <a:t>SE NAZAJ!</a:t>
            </a:r>
            <a:endParaRPr lang="sl-SI" sz="4800" dirty="0"/>
          </a:p>
        </p:txBody>
      </p:sp>
    </p:spTree>
    <p:extLst>
      <p:ext uri="{BB962C8B-B14F-4D97-AF65-F5344CB8AC3E}">
        <p14:creationId xmlns:p14="http://schemas.microsoft.com/office/powerpoint/2010/main" val="14368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rgbClr val="C00000"/>
                </a:solidFill>
              </a:rPr>
              <a:t>NASLEDNJE VPRAŠANJE</a:t>
            </a:r>
            <a:endParaRPr lang="sl-SI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Prvi organizmi so bili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mnogoceličarji</a:t>
            </a:r>
            <a:endParaRPr lang="sl-SI" dirty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alge</a:t>
            </a:r>
            <a:endParaRPr lang="sl-SI" dirty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fosili </a:t>
            </a:r>
            <a:endParaRPr lang="sl-SI" dirty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3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enoceličarji</a:t>
            </a:r>
            <a:endParaRPr lang="sl-SI" dirty="0"/>
          </a:p>
        </p:txBody>
      </p:sp>
      <p:pic>
        <p:nvPicPr>
          <p:cNvPr id="1026" name="Picture 2" descr="Kljub raznolikosti imajo živali skupne značilnos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298" y="3311600"/>
            <a:ext cx="2284004" cy="224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3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gram poteka: nadomestni process 6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8" name="Desna puščica 7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</a:t>
            </a:r>
            <a:r>
              <a:rPr lang="sl-SI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Prva preprosta bitja 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imela celic</a:t>
            </a:r>
            <a:endParaRPr lang="sl-SI" dirty="0"/>
          </a:p>
        </p:txBody>
      </p:sp>
      <p:sp>
        <p:nvSpPr>
          <p:cNvPr id="4" name="Zaokroži kota na isti strani pravokotnika 3">
            <a:hlinkClick r:id="rId2" action="ppaction://hlinksldjump"/>
          </p:cNvPr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živela v vodi</a:t>
            </a:r>
            <a:endParaRPr lang="sl-SI" dirty="0"/>
          </a:p>
        </p:txBody>
      </p:sp>
      <p:sp>
        <p:nvSpPr>
          <p:cNvPr id="5" name="Zaokroži kota na isti strani pravokotnika 4">
            <a:hlinkClick r:id="rId2" action="ppaction://hlinksldjump"/>
          </p:cNvPr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bila živa </a:t>
            </a:r>
            <a:endParaRPr lang="sl-SI" dirty="0"/>
          </a:p>
        </p:txBody>
      </p:sp>
      <p:sp>
        <p:nvSpPr>
          <p:cNvPr id="6" name="Zaokroži kota na isti strani pravokotnika 5">
            <a:hlinkClick r:id="" action="ppaction://hlinkshowjump?jump=nextslide"/>
          </p:cNvPr>
          <p:cNvSpPr/>
          <p:nvPr/>
        </p:nvSpPr>
        <p:spPr>
          <a:xfrm>
            <a:off x="7267303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Niso imela ogrodja</a:t>
            </a:r>
            <a:endParaRPr lang="sl-SI" dirty="0"/>
          </a:p>
        </p:txBody>
      </p:sp>
      <p:pic>
        <p:nvPicPr>
          <p:cNvPr id="2050" name="Picture 2" descr="Phát hiện tổ tiên mới của động vật đa bà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10" y="3434861"/>
            <a:ext cx="2323823" cy="174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0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>
            <a:hlinkClick r:id="" action="ppaction://hlinkshowjump?jump=nextslide"/>
          </p:cNvPr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62149" y="635726"/>
            <a:ext cx="10668000" cy="1767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800" dirty="0" smtClean="0"/>
              <a:t>Katerim današnjim bitjem so bila podobna? </a:t>
            </a:r>
            <a:endParaRPr lang="sl-SI" sz="4800" dirty="0"/>
          </a:p>
        </p:txBody>
      </p:sp>
      <p:sp>
        <p:nvSpPr>
          <p:cNvPr id="3" name="Zaokroži kota na isti strani pravokotnika 2">
            <a:hlinkClick r:id="rId2" action="ppaction://hlinksldjump"/>
          </p:cNvPr>
          <p:cNvSpPr/>
          <p:nvPr/>
        </p:nvSpPr>
        <p:spPr>
          <a:xfrm>
            <a:off x="792480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ribam</a:t>
            </a:r>
            <a:endParaRPr lang="sl-SI" dirty="0"/>
          </a:p>
        </p:txBody>
      </p:sp>
      <p:sp>
        <p:nvSpPr>
          <p:cNvPr id="4" name="Zaokroži kota na isti strani pravokotnika 3"/>
          <p:cNvSpPr/>
          <p:nvPr/>
        </p:nvSpPr>
        <p:spPr>
          <a:xfrm>
            <a:off x="862149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kačam</a:t>
            </a:r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5" name="Zaokroži kota na isti strani pravokotnika 4"/>
          <p:cNvSpPr/>
          <p:nvPr/>
        </p:nvSpPr>
        <p:spPr>
          <a:xfrm>
            <a:off x="7267302" y="5007428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m</a:t>
            </a:r>
            <a:r>
              <a:rPr lang="sl-SI" dirty="0" smtClean="0">
                <a:solidFill>
                  <a:schemeClr val="tx1"/>
                </a:solidFill>
              </a:rPr>
              <a:t>eduzam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6" name="Zaokroži kota na isti strani pravokotnika 5"/>
          <p:cNvSpPr/>
          <p:nvPr/>
        </p:nvSpPr>
        <p:spPr>
          <a:xfrm>
            <a:off x="7267301" y="3082834"/>
            <a:ext cx="4040777" cy="109728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rakom</a:t>
            </a:r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3074" name="Picture 2" descr="Pixwords Odgovor - Medu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187" y="3350622"/>
            <a:ext cx="2205446" cy="220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47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 poteka: nadomestni process 1"/>
          <p:cNvSpPr/>
          <p:nvPr/>
        </p:nvSpPr>
        <p:spPr>
          <a:xfrm>
            <a:off x="1854926" y="862149"/>
            <a:ext cx="8307977" cy="141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6000" b="1" dirty="0" smtClean="0">
                <a:solidFill>
                  <a:srgbClr val="92D050"/>
                </a:solidFill>
              </a:rPr>
              <a:t>PRAVILNO</a:t>
            </a:r>
            <a:r>
              <a:rPr lang="sl-SI" sz="6000" b="1" dirty="0" smtClean="0">
                <a:solidFill>
                  <a:srgbClr val="FF0000"/>
                </a:solidFill>
              </a:rPr>
              <a:t>!</a:t>
            </a:r>
            <a:endParaRPr lang="sl-SI" sz="6000" b="1" dirty="0">
              <a:solidFill>
                <a:srgbClr val="FF0000"/>
              </a:solidFill>
            </a:endParaRPr>
          </a:p>
        </p:txBody>
      </p:sp>
      <p:sp>
        <p:nvSpPr>
          <p:cNvPr id="3" name="Desna puščica 2"/>
          <p:cNvSpPr/>
          <p:nvPr/>
        </p:nvSpPr>
        <p:spPr>
          <a:xfrm>
            <a:off x="2403566" y="3631473"/>
            <a:ext cx="7585165" cy="1907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NASLEDNJE VPRAŠANJE</a:t>
            </a:r>
            <a:endParaRPr lang="sl-SI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zina">
  <a:themeElements>
    <a:clrScheme name="Rezin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Rezin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zin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94</TotalTime>
  <Words>281</Words>
  <Application>Microsoft Office PowerPoint</Application>
  <PresentationFormat>Širokozaslonsko</PresentationFormat>
  <Paragraphs>102</Paragraphs>
  <Slides>29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Rezina</vt:lpstr>
      <vt:lpstr>NASTANEK ŽIVLJENJA NA ZEMLJI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ZAČETEK ŽIVLJENJA NA ZEMLJI</dc:title>
  <dc:creator>Selina</dc:creator>
  <cp:lastModifiedBy>Selina</cp:lastModifiedBy>
  <cp:revision>14</cp:revision>
  <dcterms:created xsi:type="dcterms:W3CDTF">2020-04-15T20:41:19Z</dcterms:created>
  <dcterms:modified xsi:type="dcterms:W3CDTF">2020-04-30T14:58:52Z</dcterms:modified>
</cp:coreProperties>
</file>