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D3DED9-60B9-4C5D-8092-62908D822BE8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366B38-B437-4FE0-BB36-EA346D6DD6CD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0088" y="1772816"/>
            <a:ext cx="5723468" cy="1828090"/>
          </a:xfrm>
        </p:spPr>
        <p:txBody>
          <a:bodyPr/>
          <a:lstStyle/>
          <a:p>
            <a:r>
              <a:rPr lang="sl-SI" dirty="0" smtClean="0"/>
              <a:t>PROSTORSKO OBLIKOVANJE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MESTO IZ ODPADNE EMBALAŽE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75856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LUM – 15. 5. 2020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188">
            <a:off x="4970813" y="903673"/>
            <a:ext cx="3971950" cy="16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11760" y="604050"/>
            <a:ext cx="37444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NAVODILA  ZA  DELO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1268760"/>
            <a:ext cx="7416824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/>
              <a:t>Danes boš pri LUM oblikoval  mesto (delček mesta, ulico) iz odpadne embalaže.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 smtClean="0"/>
              <a:t>Za delo boš potreboval embalažo, ki si jo že prejšnji teden zbiral in podlago v velikosti risalnega papirja(lahko je to karton ali pa kakšna druga trda podlaga).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/>
              <a:t>Da </a:t>
            </a:r>
            <a:r>
              <a:rPr lang="sl-SI" sz="2800" dirty="0" smtClean="0"/>
              <a:t>boš </a:t>
            </a:r>
            <a:r>
              <a:rPr lang="sl-SI" sz="2800" dirty="0"/>
              <a:t>škatlice lažje </a:t>
            </a:r>
            <a:r>
              <a:rPr lang="sl-SI" sz="2800" dirty="0" smtClean="0"/>
              <a:t>barval, </a:t>
            </a:r>
            <a:r>
              <a:rPr lang="sl-SI" sz="2800" dirty="0"/>
              <a:t>jih na eni strani </a:t>
            </a:r>
            <a:r>
              <a:rPr lang="sl-SI" sz="2800" dirty="0" smtClean="0"/>
              <a:t>odlepi, obrni, </a:t>
            </a:r>
            <a:r>
              <a:rPr lang="sl-SI" sz="2800" dirty="0"/>
              <a:t>da bodo bele in zopet </a:t>
            </a:r>
            <a:r>
              <a:rPr lang="sl-SI" sz="2800" dirty="0" smtClean="0"/>
              <a:t>zlepi. </a:t>
            </a:r>
            <a:r>
              <a:rPr lang="sl-SI" sz="2800" dirty="0"/>
              <a:t>Lahko jih pa tudi </a:t>
            </a:r>
            <a:r>
              <a:rPr lang="sl-SI" sz="2800" dirty="0" smtClean="0"/>
              <a:t>oblepiš </a:t>
            </a:r>
            <a:r>
              <a:rPr lang="sl-SI" sz="2800" dirty="0"/>
              <a:t>z barvnim odpadnim papirjem, če ga </a:t>
            </a:r>
            <a:r>
              <a:rPr lang="sl-SI" sz="2800" dirty="0" smtClean="0"/>
              <a:t>imaš. </a:t>
            </a: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23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91680" y="1249046"/>
            <a:ext cx="475252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   </a:t>
            </a:r>
            <a:r>
              <a:rPr lang="sl-SI" sz="2800" dirty="0" smtClean="0">
                <a:solidFill>
                  <a:schemeClr val="tx1"/>
                </a:solidFill>
              </a:rPr>
              <a:t>Kaj še potrebuješ za delo ?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75656" y="2204864"/>
            <a:ext cx="5616624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800" dirty="0" smtClean="0"/>
              <a:t>lepilo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odpadno embalažo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tempera barvice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barvni papir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škarje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svinčnik</a:t>
            </a:r>
          </a:p>
          <a:p>
            <a:pPr marL="285750" indent="-285750">
              <a:buFontTx/>
              <a:buChar char="-"/>
            </a:pPr>
            <a:r>
              <a:rPr lang="sl-SI" sz="2800" dirty="0" smtClean="0"/>
              <a:t>ravnilo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6375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67896" y="746701"/>
            <a:ext cx="633670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Ker bo tvoj izdelek </a:t>
            </a:r>
            <a:r>
              <a:rPr lang="sl-SI" sz="2800" dirty="0" smtClean="0">
                <a:solidFill>
                  <a:srgbClr val="FF0000"/>
                </a:solidFill>
              </a:rPr>
              <a:t>ocenjen</a:t>
            </a:r>
            <a:r>
              <a:rPr lang="sl-SI" sz="2800" dirty="0" smtClean="0"/>
              <a:t>, boš upošteval-a  spodnje kriterije 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87876" y="1700808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na podlagi, velikost risalnega lista, bom </a:t>
            </a:r>
            <a:r>
              <a:rPr lang="sl-SI" sz="2000" dirty="0" smtClean="0"/>
              <a:t>zgradil-a </a:t>
            </a:r>
            <a:r>
              <a:rPr lang="sl-SI" sz="2000" dirty="0"/>
              <a:t>ulico ali manjše naselje,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skozi naselje bo peljala cesta,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na </a:t>
            </a:r>
            <a:r>
              <a:rPr lang="sl-SI" sz="2000" dirty="0"/>
              <a:t>cesti bo vsaj eno vozilo,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če bo čas, lahko na cesto dodam tudi kakšen prometni </a:t>
            </a:r>
            <a:r>
              <a:rPr lang="sl-SI" sz="2000" dirty="0" smtClean="0"/>
              <a:t>znak, </a:t>
            </a:r>
            <a:r>
              <a:rPr lang="sl-SI" sz="2000" dirty="0"/>
              <a:t>ali druge cestne označbe,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zgradbe (vsaj 2, lahko tudi več), drevesa(vsaj 1) </a:t>
            </a:r>
            <a:r>
              <a:rPr lang="sl-SI" sz="2000" dirty="0"/>
              <a:t>bodo različnih oblik in velikosti,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vse </a:t>
            </a:r>
            <a:r>
              <a:rPr lang="sl-SI" sz="2000" dirty="0"/>
              <a:t>zgradbe bodo na podlago dobro pritrjene,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 smtClean="0"/>
              <a:t> </a:t>
            </a:r>
            <a:r>
              <a:rPr lang="sl-SI" sz="2000" dirty="0"/>
              <a:t>izdelek, maketa, bo lično </a:t>
            </a:r>
            <a:r>
              <a:rPr lang="sl-SI" sz="2000" dirty="0" smtClean="0"/>
              <a:t>pobarvan.</a:t>
            </a:r>
            <a:endParaRPr lang="sl-SI" sz="2000" dirty="0"/>
          </a:p>
          <a:p>
            <a:r>
              <a:rPr lang="sl-SI" sz="2400" dirty="0" smtClean="0"/>
              <a:t> 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547664" y="5364510"/>
            <a:ext cx="6336704" cy="707886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Rok za oddajo fotografije izdelka je </a:t>
            </a:r>
            <a:r>
              <a:rPr lang="sl-SI" sz="2000" b="1" u="sng" dirty="0" smtClean="0">
                <a:solidFill>
                  <a:srgbClr val="FF0000"/>
                </a:solidFill>
              </a:rPr>
              <a:t>ponedeljek, 18. 5. 2020</a:t>
            </a:r>
            <a:endParaRPr lang="sl-SI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19801"/>
              </p:ext>
            </p:extLst>
          </p:nvPr>
        </p:nvGraphicFramePr>
        <p:xfrm>
          <a:off x="2123728" y="116632"/>
          <a:ext cx="5472608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sl-SI" sz="1800" b="1" dirty="0" smtClean="0"/>
                        <a:t>Kriteriji  za ocenjevanje likovne dejavnosti učenca</a:t>
                      </a:r>
                      <a:endParaRPr lang="sl-SI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66252"/>
              </p:ext>
            </p:extLst>
          </p:nvPr>
        </p:nvGraphicFramePr>
        <p:xfrm>
          <a:off x="899592" y="692696"/>
          <a:ext cx="7416824" cy="5642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odl</a:t>
                      </a:r>
                      <a:r>
                        <a:rPr lang="sl-SI" dirty="0" smtClean="0"/>
                        <a:t> </a:t>
                      </a:r>
                      <a:r>
                        <a:rPr lang="sl-SI" baseline="0" dirty="0" smtClean="0"/>
                        <a:t> (5)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rešitev likovnega problema je izvirna in ustvarjalna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upošteva navodila za izvedbo likovne tehnike in jo uspešno uporabi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motiv je izviren, samosvoj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izdelek je natančen in estetski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576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pdb</a:t>
                      </a:r>
                      <a:r>
                        <a:rPr lang="sl-SI" dirty="0" smtClean="0"/>
                        <a:t> (4)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rešitev likovnega problema  je zanimiva in ustvarjalna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upošteva navodila za izvedbo likovne tehnike in jo uspešno uporabi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 motiv je  manj izviren 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Izdelek je natančen in estetski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db</a:t>
                      </a:r>
                      <a:r>
                        <a:rPr lang="sl-SI" dirty="0" smtClean="0"/>
                        <a:t>(3)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 likovnem izražanju je manj spreten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 izbiri motivov se zgleduje  pretežno po</a:t>
                      </a:r>
                      <a:r>
                        <a:rPr lang="sl-S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danih primerih</a:t>
                      </a:r>
                      <a:endParaRPr lang="sl-SI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ima težave pri uporabi likovne tehnike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 je manj izviren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Izdelek no dovolj natančen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08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zd</a:t>
                      </a:r>
                      <a:r>
                        <a:rPr lang="sl-SI" dirty="0" smtClean="0"/>
                        <a:t> (2)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likovnem izražanju je neroden</a:t>
                      </a:r>
                    </a:p>
                    <a:p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pri izbiri motivov se zgleduje po</a:t>
                      </a:r>
                      <a:r>
                        <a:rPr lang="sl-SI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danih primerih</a:t>
                      </a:r>
                      <a:endParaRPr lang="sl-SI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likovno tehniko uporablja površno in nedosledno</a:t>
                      </a:r>
                      <a:endParaRPr lang="sl-SI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pri izbiri motivov se zgleduje po</a:t>
                      </a:r>
                      <a:r>
                        <a:rPr lang="sl-SI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danih primerih</a:t>
                      </a:r>
                      <a:endParaRPr lang="sl-SI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likovno tehniko uporablja površno in nedosledno</a:t>
                      </a:r>
                      <a:endParaRPr lang="sl-SI" sz="1400" b="0" i="0" u="none" strike="noStrike" dirty="0" smtClean="0">
                        <a:effectLst/>
                        <a:latin typeface="Arial"/>
                      </a:endParaRP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63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nzd</a:t>
                      </a:r>
                      <a:r>
                        <a:rPr lang="sl-SI" dirty="0" smtClean="0"/>
                        <a:t> (1)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- </a:t>
                      </a:r>
                      <a:r>
                        <a:rPr lang="sl-SI" sz="1400" dirty="0" smtClean="0"/>
                        <a:t>ne odda likovnega izdelka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03648" y="1124744"/>
            <a:ext cx="28803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Nekaj idej za delo</a:t>
            </a:r>
            <a:endParaRPr lang="sl-S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085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23302"/>
            <a:ext cx="5688632" cy="426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038225"/>
            <a:ext cx="358457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63688" y="1916832"/>
            <a:ext cx="568863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000" dirty="0" smtClean="0"/>
              <a:t>ŽELIM TI VELIKO USTVARJALNOSTI IN ZABAVE</a:t>
            </a:r>
            <a:endParaRPr lang="sl-SI" sz="4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339752" y="45091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dirty="0" smtClean="0"/>
              <a:t>učiteljici </a:t>
            </a:r>
            <a:r>
              <a:rPr lang="sl-SI" sz="2400" dirty="0" err="1" smtClean="0"/>
              <a:t>Mirela</a:t>
            </a:r>
            <a:r>
              <a:rPr lang="sl-SI" sz="2400" dirty="0" smtClean="0"/>
              <a:t> &amp; </a:t>
            </a:r>
            <a:r>
              <a:rPr lang="sl-SI" sz="2400" dirty="0" err="1" smtClean="0"/>
              <a:t>Selina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22" y="4027961"/>
            <a:ext cx="1833469" cy="18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54050"/>
            <a:ext cx="1536105" cy="15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ebljiček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Žebljiče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ebljič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497</TotalTime>
  <Words>394</Words>
  <Application>Microsoft Office PowerPoint</Application>
  <PresentationFormat>Diaprojekcija na zaslonu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Constantia</vt:lpstr>
      <vt:lpstr>Franklin Gothic Book</vt:lpstr>
      <vt:lpstr>Rage Italic</vt:lpstr>
      <vt:lpstr>Wingdings</vt:lpstr>
      <vt:lpstr>Žebljiček</vt:lpstr>
      <vt:lpstr>PROSTORSKO OBLIKOVANJE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PROSTORSKO OBLIKOVANJE</dc:title>
  <dc:creator>Administrator</dc:creator>
  <cp:lastModifiedBy>Selina</cp:lastModifiedBy>
  <cp:revision>17</cp:revision>
  <dcterms:created xsi:type="dcterms:W3CDTF">2020-05-11T12:22:10Z</dcterms:created>
  <dcterms:modified xsi:type="dcterms:W3CDTF">2020-05-14T08:01:40Z</dcterms:modified>
</cp:coreProperties>
</file>