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1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775C4-5AED-4491-A916-4EC7FD341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VELIKONOČNE  KOŠARICE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96806E-70ED-4B82-973A-36E0611204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/>
              <a:t>IZDELKI UČENCEV  4. B</a:t>
            </a:r>
          </a:p>
          <a:p>
            <a:r>
              <a:rPr lang="en-US" dirty="0"/>
              <a:t>POUK NA DALJAVO</a:t>
            </a:r>
            <a:endParaRPr lang="x-none" dirty="0"/>
          </a:p>
        </p:txBody>
      </p:sp>
      <p:pic>
        <p:nvPicPr>
          <p:cNvPr id="6" name="Waterfall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1.187" end="71221.00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6231" y="522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>
            <a:extLst>
              <a:ext uri="{FF2B5EF4-FFF2-40B4-BE49-F238E27FC236}">
                <a16:creationId xmlns:a16="http://schemas.microsoft.com/office/drawing/2014/main" xmlns="" id="{43BCD4D4-0FCB-418E-9D58-033B2DB415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BC3E363D-4793-4E9B-88F5-58007346CF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xmlns="" id="{AA3F2319-3466-4D84-ABE4-77BC773F3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202287-77A4-4861-B025-A6092D71FC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390" y="965201"/>
            <a:ext cx="4681219" cy="4927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8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3E5A37D-F1C4-4145-9085-A0A5A9951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92C7167-368D-444E-9E47-2E8891515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F2748E73-80C5-425F-913B-7742A712C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C8459A0-4A67-4667-8375-3C1891D63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04FC121-DD1C-42A3-8F46-7B66D4FB2D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347BD5B-E7F7-42FE-8415-821E0F5D5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BF7E89B-D667-41E9-B91C-82C84F775B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4697C2-C67C-40B8-8AB5-64BA0855BA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62248432-9BC6-49AA-8170-93E7B544A3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B1EC22E-A4E2-40C5-822E-C44162C19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0FB86F8F-0996-471C-B2CB-EA73B713BC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68558584-C3BC-439A-94D0-AC7258BBC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61C9978A-EC3E-429A-A984-A054F6060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D4899F73-4FB6-4D9D-B775-C922AD2FE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4FC63266-65BB-4ED1-BF70-4B6426F37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FAADEE34-87D6-49F7-BD7C-6E9B4A15C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EEF15212-62A9-4C7D-8E44-A8EE702C2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A9CD605-9A47-422D-B59B-EF520819C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84697520-ED42-45DF-808D-08406E6D7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5B77A4A4-2564-4FCD-AAB6-EF5928FC0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xmlns="" id="{FBA27082-4F5A-4B4B-9E9F-08D99C377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F9FB517D-15AF-4171-A924-F788CCD86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5A4DA561-E7F6-472E-BFF7-56F5699D0A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4116AD74-7050-406D-B9C6-0E093DE25D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39704B7F-8302-4393-87BA-5FE1F1D53E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327F5C12-23E8-4541-978B-A3FFC6C38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457E0D75-3FEF-4F4D-B77A-61B2EE068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1771F493-916F-4369-AB59-3959D6FFE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C3BC1B88-E51E-4022-866F-91F3DA2F71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AA772B23-B946-4213-92DD-12C4DAEB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82847A30-DCA3-4885-8D66-D6351398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DFF0EA02-510D-4D5F-89CE-440F34700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095A6A1F-4881-4C5A-931E-BB6A7786C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92BA463E-7556-418B-A878-F7672ECA0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19E413E4-DE86-45D9-9F12-DE8751C98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99DD4B37-45ED-49ED-A184-E756E5375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xmlns="" id="{8F64D9A0-F049-4558-81E6-A56D963847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xmlns="" id="{07949EC0-5240-45A7-A771-003EF95D3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1DAE7E-985D-46D7-99DF-EB35B56F77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b="22033"/>
          <a:stretch/>
        </p:blipFill>
        <p:spPr bwMode="auto">
          <a:xfrm>
            <a:off x="2333412" y="1136606"/>
            <a:ext cx="8723567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7694EB-C659-4EAD-BAC7-F7E8849B9C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0" y="634365"/>
            <a:ext cx="4961254" cy="558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6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318384-8466-484B-9F7C-7DD9931F1D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0245" y="1279207"/>
            <a:ext cx="5731510" cy="4299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82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D2337E-45A6-4376-996A-81E6304224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10" y="102870"/>
            <a:ext cx="4494530" cy="664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691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090610-A9C9-4FF1-8450-60D05B375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31920" y="1211580"/>
            <a:ext cx="4491990" cy="38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74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705E34FB-F15B-4B97-A591-8EE92E5FAE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 Diagonal Corner Rectangle 6">
            <a:extLst>
              <a:ext uri="{FF2B5EF4-FFF2-40B4-BE49-F238E27FC236}">
                <a16:creationId xmlns:a16="http://schemas.microsoft.com/office/drawing/2014/main" xmlns="" id="{1E43660D-412A-41EF-9745-E92C0AC604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EF9C2D-0B94-4066-931B-35844254FC8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 r="1" b="1"/>
          <a:stretch/>
        </p:blipFill>
        <p:spPr bwMode="auto">
          <a:xfrm>
            <a:off x="1302278" y="1136606"/>
            <a:ext cx="9584265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2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E3E5A37D-F1C4-4145-9085-A0A5A9951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8" name="Rectangle 8">
            <a:extLst>
              <a:ext uri="{FF2B5EF4-FFF2-40B4-BE49-F238E27FC236}">
                <a16:creationId xmlns:a16="http://schemas.microsoft.com/office/drawing/2014/main" xmlns="" id="{392C7167-368D-444E-9E47-2E8891515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F2748E73-80C5-425F-913B-7742A712C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C8459A0-4A67-4667-8375-3C1891D63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04FC121-DD1C-42A3-8F46-7B66D4FB2D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347BD5B-E7F7-42FE-8415-821E0F5D5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BF7E89B-D667-41E9-B91C-82C84F775B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4697C2-C67C-40B8-8AB5-64BA0855BA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62248432-9BC6-49AA-8170-93E7B544A3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B1EC22E-A4E2-40C5-822E-C44162C19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0FB86F8F-0996-471C-B2CB-EA73B713BC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68558584-C3BC-439A-94D0-AC7258BBC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61C9978A-EC3E-429A-A984-A054F6060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D4899F73-4FB6-4D9D-B775-C922AD2FE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4FC63266-65BB-4ED1-BF70-4B6426F37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FAADEE34-87D6-49F7-BD7C-6E9B4A15C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EEF15212-62A9-4C7D-8E44-A8EE702C2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A9CD605-9A47-422D-B59B-EF520819C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84697520-ED42-45DF-808D-08406E6D7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5B77A4A4-2564-4FCD-AAB6-EF5928FC0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xmlns="" id="{FBA27082-4F5A-4B4B-9E9F-08D99C377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F9FB517D-15AF-4171-A924-F788CCD86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5A4DA561-E7F6-472E-BFF7-56F5699D0A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4116AD74-7050-406D-B9C6-0E093DE25D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39704B7F-8302-4393-87BA-5FE1F1D53E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327F5C12-23E8-4541-978B-A3FFC6C38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457E0D75-3FEF-4F4D-B77A-61B2EE068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1771F493-916F-4369-AB59-3959D6FFE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C3BC1B88-E51E-4022-866F-91F3DA2F71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AA772B23-B946-4213-92DD-12C4DAEB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82847A30-DCA3-4885-8D66-D6351398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DFF0EA02-510D-4D5F-89CE-440F34700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095A6A1F-4881-4C5A-931E-BB6A7786C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92BA463E-7556-418B-A878-F7672ECA0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19E413E4-DE86-45D9-9F12-DE8751C98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99DD4B37-45ED-49ED-A184-E756E5375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xmlns="" id="{8F64D9A0-F049-4558-81E6-A56D963847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xmlns="" id="{07949EC0-5240-45A7-A771-003EF95D3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FC9D1B-4901-42B3-A10D-E2532B6ABF8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r="39564" b="2"/>
          <a:stretch/>
        </p:blipFill>
        <p:spPr bwMode="auto">
          <a:xfrm rot="5400000">
            <a:off x="4406547" y="-936529"/>
            <a:ext cx="4577297" cy="8723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3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6D651BB0-1DFD-4941-83DD-704006F6B1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xmlns="" id="{3D66C6E3-EBD2-40B7-8FD8-D6D2250FC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FEC9BE-1A05-4D4B-8C13-B84ED7E389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509006" y="1520190"/>
            <a:ext cx="4960623" cy="3749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7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3E5A37D-F1C4-4145-9085-A0A5A9951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92C7167-368D-444E-9E47-2E8891515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F2748E73-80C5-425F-913B-7742A712C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C8459A0-4A67-4667-8375-3C1891D63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04FC121-DD1C-42A3-8F46-7B66D4FB2D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347BD5B-E7F7-42FE-8415-821E0F5D5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BF7E89B-D667-41E9-B91C-82C84F775B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4697C2-C67C-40B8-8AB5-64BA0855BA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62248432-9BC6-49AA-8170-93E7B544A3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B1EC22E-A4E2-40C5-822E-C44162C19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0FB86F8F-0996-471C-B2CB-EA73B713BC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68558584-C3BC-439A-94D0-AC7258BBC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61C9978A-EC3E-429A-A984-A054F6060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D4899F73-4FB6-4D9D-B775-C922AD2FE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4FC63266-65BB-4ED1-BF70-4B6426F37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FAADEE34-87D6-49F7-BD7C-6E9B4A15C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EEF15212-62A9-4C7D-8E44-A8EE702C2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A9CD605-9A47-422D-B59B-EF520819C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84697520-ED42-45DF-808D-08406E6D7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5B77A4A4-2564-4FCD-AAB6-EF5928FC0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xmlns="" id="{FBA27082-4F5A-4B4B-9E9F-08D99C377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F9FB517D-15AF-4171-A924-F788CCD86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5A4DA561-E7F6-472E-BFF7-56F5699D0A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4116AD74-7050-406D-B9C6-0E093DE25D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39704B7F-8302-4393-87BA-5FE1F1D53E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327F5C12-23E8-4541-978B-A3FFC6C38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457E0D75-3FEF-4F4D-B77A-61B2EE068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1771F493-916F-4369-AB59-3959D6FFE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C3BC1B88-E51E-4022-866F-91F3DA2F71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AA772B23-B946-4213-92DD-12C4DAEB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82847A30-DCA3-4885-8D66-D6351398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DFF0EA02-510D-4D5F-89CE-440F34700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095A6A1F-4881-4C5A-931E-BB6A7786C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92BA463E-7556-418B-A878-F7672ECA0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19E413E4-DE86-45D9-9F12-DE8751C98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99DD4B37-45ED-49ED-A184-E756E5375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xmlns="" id="{8F64D9A0-F049-4558-81E6-A56D963847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xmlns="" id="{07949EC0-5240-45A7-A771-003EF95D3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D1A233-B71A-4FA0-A6FB-030DBD33F7B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5758"/>
          <a:stretch/>
        </p:blipFill>
        <p:spPr bwMode="auto">
          <a:xfrm>
            <a:off x="2333412" y="1136606"/>
            <a:ext cx="8723567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0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933B46D5-42D5-4194-B895-B45DCFF22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8896DCC-8879-4CF3-BB2D-0C535C805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34630B0-6EE6-4DFE-9FC5-0988FED6C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xmlns="" id="{605C0C27-BDE8-4899-B838-C0DC2EAB8C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EDC3E8DB-0AA9-4C49-A986-24A6D44A52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34CA156-4C5B-4EAD-99BC-E2C734D5A5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5E568387-0266-4411-9330-8E9CD9B823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xmlns="" id="{C84DAA3E-ACD2-4620-8906-7C7280CEBC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xmlns="" id="{2D86F227-CF83-476B-B657-D6B0C53B3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xmlns="" id="{14934B78-B04C-4CFA-A64D-EFA402E14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xmlns="" id="{60B3248E-2504-49B9-879B-D0158482C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CA4F4223-FB0B-4CA0-8913-341EDCD78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42327D55-3076-45A9-8C23-54CC450F38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10BA2659-760C-445C-96A9-155F0BF09F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xmlns="" id="{9EF5E6EC-49CF-43A0-8ED2-136FCDCAD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xmlns="" id="{F4A1A617-AE8C-49B0-9B78-F0E2BFB2BD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xmlns="" id="{4B1C21A9-2A27-4BA8-AB2C-E2F23D93F2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xmlns="" id="{803E4DF0-86BE-4F7B-99D9-A4DAF790A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xmlns="" id="{324C4266-1501-454D-A3A2-C60585E379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335F4B74-90BA-4372-9744-660DE1DAE6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676BC228-1D88-4E9F-A39C-485245F38A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xmlns="" id="{82C283AD-515F-427B-A581-F1EC42B2F8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xmlns="" id="{A211013C-44EA-4C7F-867A-70F84606A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xmlns="" id="{5A091894-50E1-4B1B-94B2-693B5DC5A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xmlns="" id="{33665320-A7B0-4BE7-B587-654A5E130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xmlns="" id="{5E731000-CA59-41D5-BBAF-4CF0C93CC0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xmlns="" id="{3ADE52FC-89F2-4DE3-90F2-23F8A19B5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xmlns="" id="{C598494B-717D-4E29-9D55-F0FEF36C02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xmlns="" id="{4E748B28-C809-4A72-BA26-B42706005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xmlns="" id="{1B55B6D8-6E87-41B4-8C20-4C59AB35B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xmlns="" id="{8AF0CB98-D797-4C0F-B534-B53FFEC58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xmlns="" id="{8161F426-0884-4746-ADFB-ED2E8ED5E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xmlns="" id="{9FB6AEF0-B7A7-4C34-8BCA-D1939E5C0F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xmlns="" id="{C4221C70-D5F8-42A7-B0AF-B63791EFA8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57">
              <a:extLst>
                <a:ext uri="{FF2B5EF4-FFF2-40B4-BE49-F238E27FC236}">
                  <a16:creationId xmlns:a16="http://schemas.microsoft.com/office/drawing/2014/main" xmlns="" id="{4C075733-AA99-4CB2-934E-9F42E6FC1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58">
              <a:extLst>
                <a:ext uri="{FF2B5EF4-FFF2-40B4-BE49-F238E27FC236}">
                  <a16:creationId xmlns:a16="http://schemas.microsoft.com/office/drawing/2014/main" xmlns="" id="{266B426D-F5FB-456F-84B5-2DACFEA7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52" name="Round Diagonal Corner Rectangle 6">
            <a:extLst>
              <a:ext uri="{FF2B5EF4-FFF2-40B4-BE49-F238E27FC236}">
                <a16:creationId xmlns:a16="http://schemas.microsoft.com/office/drawing/2014/main" xmlns="" id="{083A6575-45DF-4CD7-8E7D-50E51B82D5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B73BE2-9C7C-4350-9605-32A6FEAC8C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3412" y="1309788"/>
            <a:ext cx="8723567" cy="4230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0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33B46D5-42D5-4194-B895-B45DCFF22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8896DCC-8879-4CF3-BB2D-0C535C805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34630B0-6EE6-4DFE-9FC5-0988FED6C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605C0C27-BDE8-4899-B838-C0DC2EAB8C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EDC3E8DB-0AA9-4C49-A986-24A6D44A52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34CA156-4C5B-4EAD-99BC-E2C734D5A5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5E568387-0266-4411-9330-8E9CD9B823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C84DAA3E-ACD2-4620-8906-7C7280CEBC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2D86F227-CF83-476B-B657-D6B0C53B3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14934B78-B04C-4CFA-A64D-EFA402E14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xmlns="" id="{60B3248E-2504-49B9-879B-D0158482C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CA4F4223-FB0B-4CA0-8913-341EDCD78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42327D55-3076-45A9-8C23-54CC450F38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xmlns="" id="{10BA2659-760C-445C-96A9-155F0BF09F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xmlns="" id="{9EF5E6EC-49CF-43A0-8ED2-136FCDCAD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xmlns="" id="{F4A1A617-AE8C-49B0-9B78-F0E2BFB2BD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4B1C21A9-2A27-4BA8-AB2C-E2F23D93F2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xmlns="" id="{803E4DF0-86BE-4F7B-99D9-A4DAF790A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xmlns="" id="{324C4266-1501-454D-A3A2-C60585E379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xmlns="" id="{335F4B74-90BA-4372-9744-660DE1DAE6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xmlns="" id="{676BC228-1D88-4E9F-A39C-485245F38A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xmlns="" id="{82C283AD-515F-427B-A581-F1EC42B2F8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xmlns="" id="{A211013C-44EA-4C7F-867A-70F84606A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xmlns="" id="{5A091894-50E1-4B1B-94B2-693B5DC5A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xmlns="" id="{33665320-A7B0-4BE7-B587-654A5E130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xmlns="" id="{5E731000-CA59-41D5-BBAF-4CF0C93CC0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xmlns="" id="{3ADE52FC-89F2-4DE3-90F2-23F8A19B5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xmlns="" id="{C598494B-717D-4E29-9D55-F0FEF36C02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9">
              <a:extLst>
                <a:ext uri="{FF2B5EF4-FFF2-40B4-BE49-F238E27FC236}">
                  <a16:creationId xmlns:a16="http://schemas.microsoft.com/office/drawing/2014/main" xmlns="" id="{4E748B28-C809-4A72-BA26-B42706005B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xmlns="" id="{1B55B6D8-6E87-41B4-8C20-4C59AB35B0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41">
              <a:extLst>
                <a:ext uri="{FF2B5EF4-FFF2-40B4-BE49-F238E27FC236}">
                  <a16:creationId xmlns:a16="http://schemas.microsoft.com/office/drawing/2014/main" xmlns="" id="{8AF0CB98-D797-4C0F-B534-B53FFEC58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42">
              <a:extLst>
                <a:ext uri="{FF2B5EF4-FFF2-40B4-BE49-F238E27FC236}">
                  <a16:creationId xmlns:a16="http://schemas.microsoft.com/office/drawing/2014/main" xmlns="" id="{8161F426-0884-4746-ADFB-ED2E8ED5E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43">
              <a:extLst>
                <a:ext uri="{FF2B5EF4-FFF2-40B4-BE49-F238E27FC236}">
                  <a16:creationId xmlns:a16="http://schemas.microsoft.com/office/drawing/2014/main" xmlns="" id="{9FB6AEF0-B7A7-4C34-8BCA-D1939E5C0F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xmlns="" id="{C4221C70-D5F8-42A7-B0AF-B63791EFA8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57">
              <a:extLst>
                <a:ext uri="{FF2B5EF4-FFF2-40B4-BE49-F238E27FC236}">
                  <a16:creationId xmlns:a16="http://schemas.microsoft.com/office/drawing/2014/main" xmlns="" id="{4C075733-AA99-4CB2-934E-9F42E6FC1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xmlns="" id="{266B426D-F5FB-456F-84B5-2DACFEA7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5" name="Round Diagonal Corner Rectangle 6">
            <a:extLst>
              <a:ext uri="{FF2B5EF4-FFF2-40B4-BE49-F238E27FC236}">
                <a16:creationId xmlns:a16="http://schemas.microsoft.com/office/drawing/2014/main" xmlns="" id="{083A6575-45DF-4CD7-8E7D-50E51B82D5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4B5B26-0FE3-444B-85D2-6B3D8F66FA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726" y="1136606"/>
            <a:ext cx="5400939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39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>
            <a:extLst>
              <a:ext uri="{FF2B5EF4-FFF2-40B4-BE49-F238E27FC236}">
                <a16:creationId xmlns:a16="http://schemas.microsoft.com/office/drawing/2014/main" xmlns="" id="{43BCD4D4-0FCB-418E-9D58-033B2DB415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BC3E363D-4793-4E9B-88F5-58007346CF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xmlns="" id="{AA3F2319-3466-4D84-ABE4-77BC773F35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EE8F67-6218-4619-AFF9-3A113829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81" y="965201"/>
            <a:ext cx="3979037" cy="4927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6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3E5A37D-F1C4-4145-9085-A0A5A9951D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92C7167-368D-444E-9E47-2E8891515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F2748E73-80C5-425F-913B-7742A712C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C8459A0-4A67-4667-8375-3C1891D63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04FC121-DD1C-42A3-8F46-7B66D4FB2D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347BD5B-E7F7-42FE-8415-821E0F5D5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DBF7E89B-D667-41E9-B91C-82C84F775B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4697C2-C67C-40B8-8AB5-64BA0855BA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62248432-9BC6-49AA-8170-93E7B544A3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B1EC22E-A4E2-40C5-822E-C44162C19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0FB86F8F-0996-471C-B2CB-EA73B713BC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68558584-C3BC-439A-94D0-AC7258BBCB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61C9978A-EC3E-429A-A984-A054F6060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D4899F73-4FB6-4D9D-B775-C922AD2FE1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4FC63266-65BB-4ED1-BF70-4B6426F37A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FAADEE34-87D6-49F7-BD7C-6E9B4A15C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EEF15212-62A9-4C7D-8E44-A8EE702C2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AA9CD605-9A47-422D-B59B-EF520819CA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84697520-ED42-45DF-808D-08406E6D7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5B77A4A4-2564-4FCD-AAB6-EF5928FC04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xmlns="" id="{FBA27082-4F5A-4B4B-9E9F-08D99C377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F9FB517D-15AF-4171-A924-F788CCD86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5A4DA561-E7F6-472E-BFF7-56F5699D0A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4116AD74-7050-406D-B9C6-0E093DE25D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39704B7F-8302-4393-87BA-5FE1F1D53E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327F5C12-23E8-4541-978B-A3FFC6C38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457E0D75-3FEF-4F4D-B77A-61B2EE068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1771F493-916F-4369-AB59-3959D6FFE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C3BC1B88-E51E-4022-866F-91F3DA2F71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AA772B23-B946-4213-92DD-12C4DAEB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82847A30-DCA3-4885-8D66-D6351398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DFF0EA02-510D-4D5F-89CE-440F347005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095A6A1F-4881-4C5A-931E-BB6A7786C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92BA463E-7556-418B-A878-F7672ECA0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19E413E4-DE86-45D9-9F12-DE8751C98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99DD4B37-45ED-49ED-A184-E756E5375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xmlns="" id="{8F64D9A0-F049-4558-81E6-A56D963847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xmlns="" id="{07949EC0-5240-45A7-A771-003EF95D3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2F0746-18C5-4771-90EE-8DECA54132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7" b="41092"/>
          <a:stretch/>
        </p:blipFill>
        <p:spPr>
          <a:xfrm>
            <a:off x="2333412" y="1136606"/>
            <a:ext cx="8723567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</Words>
  <Application>Microsoft Office PowerPoint</Application>
  <PresentationFormat>Po meri</PresentationFormat>
  <Paragraphs>4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Circuit</vt:lpstr>
      <vt:lpstr>VELIKONOČNE  KOŠARICE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VELIKONOČNE  KOŠARICE</dc:title>
  <dc:creator>Valmi Valentič</dc:creator>
  <cp:lastModifiedBy>Administrator</cp:lastModifiedBy>
  <cp:revision>15</cp:revision>
  <dcterms:created xsi:type="dcterms:W3CDTF">2020-04-23T14:53:20Z</dcterms:created>
  <dcterms:modified xsi:type="dcterms:W3CDTF">2020-05-03T15:02:39Z</dcterms:modified>
</cp:coreProperties>
</file>